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0" r:id="rId5"/>
    <p:sldId id="261" r:id="rId6"/>
    <p:sldId id="262" r:id="rId7"/>
    <p:sldId id="264" r:id="rId8"/>
    <p:sldId id="263" r:id="rId9"/>
    <p:sldId id="268" r:id="rId10"/>
    <p:sldId id="269" r:id="rId11"/>
    <p:sldId id="265" r:id="rId12"/>
    <p:sldId id="258" r:id="rId13"/>
    <p:sldId id="259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68B732-1CC2-B696-54F4-E1622A5A4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4441AAF-7164-37BF-9CCB-9EE77B4C1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07A6F15-7C30-6650-02E1-581B1F15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F331-7ED1-48EA-8642-432F9C1FA590}" type="datetimeFigureOut">
              <a:rPr lang="pl-PL" smtClean="0"/>
              <a:t>05.02.2023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CD4A20-9FFD-42AF-471F-3B7259A7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E069932-9474-E8EE-0E3D-16721FCE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91F7-7613-4076-B2CF-E6C3637591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105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8E26A9-948B-486E-8CE7-6D4191DA7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C0DBB6B-269E-53C8-27C3-0AAFE5FB1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B0ABDD-FD68-4FF4-A9DC-503EBF92E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F331-7ED1-48EA-8642-432F9C1FA590}" type="datetimeFigureOut">
              <a:rPr lang="pl-PL" smtClean="0"/>
              <a:t>05.02.2023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4309BB-9250-87E3-E7D2-5C9CF21C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2627B3-9B22-72E0-EAC0-39FC3574A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91F7-7613-4076-B2CF-E6C3637591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585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0987594-C0C6-337F-3044-BD20A173EE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F23D7DE-AE0F-A5B2-7A53-0FDFD8C7F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95ADA5-286F-944B-79B0-8A170837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F331-7ED1-48EA-8642-432F9C1FA590}" type="datetimeFigureOut">
              <a:rPr lang="pl-PL" smtClean="0"/>
              <a:t>05.02.2023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022B076-CB6A-6CC7-DF7F-047A490E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876D61-8DBF-0880-C5DB-B7FA14D12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91F7-7613-4076-B2CF-E6C3637591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5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DE4C74-3DCC-C387-F817-9E00CB91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490A1D-8D5D-ED43-BB1E-8B6B7F001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62928A7-46ED-41E2-7A42-E09B61F35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F331-7ED1-48EA-8642-432F9C1FA590}" type="datetimeFigureOut">
              <a:rPr lang="pl-PL" smtClean="0"/>
              <a:t>05.02.2023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2D175D-098F-2400-4F67-CF099077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D3BFBA-BA06-2C4A-020C-93987517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91F7-7613-4076-B2CF-E6C3637591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709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473A11-C65F-D860-1605-DE4683A12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A9DCC6-E217-78FA-32AE-16FF92CFE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55BBD8-C35C-B8D9-FD9D-E68ABF3D5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F331-7ED1-48EA-8642-432F9C1FA590}" type="datetimeFigureOut">
              <a:rPr lang="pl-PL" smtClean="0"/>
              <a:t>05.02.2023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A22AE3B-2287-CF36-FE9B-0D5C438D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3B1672-3994-10BC-EF98-DB1A55A3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91F7-7613-4076-B2CF-E6C3637591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858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4BF829-28ED-76BB-9AE2-6323315AD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45BCF0-E967-831A-502C-A3C7E4E1FF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9521194-23D9-BF01-33DB-C7747BDDE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F2253C4-4367-36C0-E1FE-AD03F5542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F331-7ED1-48EA-8642-432F9C1FA590}" type="datetimeFigureOut">
              <a:rPr lang="pl-PL" smtClean="0"/>
              <a:t>05.02.2023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1B815C8-3B0D-6717-5DB5-C8FE7C91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11E1934-4908-6BF4-6A2A-CA4725AD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91F7-7613-4076-B2CF-E6C3637591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13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5D1DD7-4994-BB3D-3C0D-43EECC871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5248B97-A1D2-C46F-3D43-55D164DA7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DC76A31-44B8-BC00-5A02-E322DC200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58D770F-7F41-AC0E-3BEE-9D3EA6594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47E7699-FED2-24DB-EFA3-D8172EFD8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47CB919-6105-A634-783D-53DB98B0E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F331-7ED1-48EA-8642-432F9C1FA590}" type="datetimeFigureOut">
              <a:rPr lang="pl-PL" smtClean="0"/>
              <a:t>05.02.2023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395468D-9725-0FBD-485B-FF811C54F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20E721B-66B3-214D-96CB-F8FC2B81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91F7-7613-4076-B2CF-E6C3637591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930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5907F5-C592-B087-6393-F54D2833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56B082C-347F-FDCF-BEFE-27FD2B09D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F331-7ED1-48EA-8642-432F9C1FA590}" type="datetimeFigureOut">
              <a:rPr lang="pl-PL" smtClean="0"/>
              <a:t>05.02.2023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0353787-268E-4E18-FD5C-FB98A47AC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3E25868-2EC0-BC6F-963D-A68139CF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91F7-7613-4076-B2CF-E6C3637591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978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6684084-8F2D-57C1-55D3-AA9E89332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F331-7ED1-48EA-8642-432F9C1FA590}" type="datetimeFigureOut">
              <a:rPr lang="pl-PL" smtClean="0"/>
              <a:t>05.02.2023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9961CBD-E826-A871-54AD-65D71FB98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CE09AF8-06B6-5C5F-D770-62504CE8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91F7-7613-4076-B2CF-E6C3637591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76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5C3138-4E01-8452-4F4F-03C6A4483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6E2943-130E-1754-B469-06D9761B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6B4A8B2-9749-2792-72B8-F5205AD48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405AD40-4941-497C-477D-4DC6BEB7A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F331-7ED1-48EA-8642-432F9C1FA590}" type="datetimeFigureOut">
              <a:rPr lang="pl-PL" smtClean="0"/>
              <a:t>05.02.2023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077A32C-B05E-EC4C-F3F7-6E420A0A9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AD90D99-D902-0B6F-73E5-98F0F498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91F7-7613-4076-B2CF-E6C3637591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714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22E846-7E9A-5ACD-A073-F1849065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B8C4F6D-72A4-51F0-D966-B1946274F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3112A40-69A5-BE7E-66F6-1D61102F4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DFC3FC7-BC84-3065-1975-1CAE38CC8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1F331-7ED1-48EA-8642-432F9C1FA590}" type="datetimeFigureOut">
              <a:rPr lang="pl-PL" smtClean="0"/>
              <a:t>05.02.2023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9570B35-4B56-51C0-F41A-71DACDA6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573256C-8D07-FD96-5B76-DAF3F36F8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91F7-7613-4076-B2CF-E6C3637591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920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45399A9-ED40-AA9D-97E4-B2B9A544D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BAC9C9F-BF8E-F4BC-CE42-19CF2D124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230F1E-0C02-9D11-2489-C03078BD6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1F331-7ED1-48EA-8642-432F9C1FA590}" type="datetimeFigureOut">
              <a:rPr lang="pl-PL" smtClean="0"/>
              <a:t>05.02.2023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EA5804-3DF1-4D20-D183-184240542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F11078B-00D8-28AB-6F82-8C4F2F7AA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591F7-7613-4076-B2CF-E6C3637591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23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DD657C-49DC-F4E0-AD1E-FA8DE8E6E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pl-PL" sz="3600" b="1" dirty="0">
                <a:latin typeface="+mn-lt"/>
                <a:cs typeface="Times New Roman" panose="02020603050405020304" pitchFamily="18" charset="0"/>
              </a:rPr>
            </a:br>
            <a:r>
              <a:rPr lang="pl-PL" sz="3600" b="1" dirty="0">
                <a:latin typeface="+mn-lt"/>
                <a:cs typeface="Times New Roman" panose="02020603050405020304" pitchFamily="18" charset="0"/>
              </a:rPr>
              <a:t>Projekt i budowa urządzenia do przezskórnego odbierania bodźców dźwiękowych</a:t>
            </a:r>
            <a:br>
              <a:rPr lang="pl-PL" sz="3600" b="1" dirty="0">
                <a:latin typeface="+mn-lt"/>
                <a:cs typeface="Times New Roman" panose="02020603050405020304" pitchFamily="18" charset="0"/>
              </a:rPr>
            </a:br>
            <a:br>
              <a:rPr lang="pl-PL" sz="3600" b="1" dirty="0">
                <a:latin typeface="+mn-lt"/>
                <a:cs typeface="Times New Roman" panose="02020603050405020304" pitchFamily="18" charset="0"/>
              </a:rPr>
            </a:br>
            <a:r>
              <a:rPr lang="en-US" sz="2000" b="1" dirty="0">
                <a:latin typeface="+mn-lt"/>
                <a:cs typeface="Times New Roman" panose="02020603050405020304" pitchFamily="18" charset="0"/>
              </a:rPr>
              <a:t>Design and construction of the device for transcutaneous reception of sound stimuli</a:t>
            </a:r>
            <a:endParaRPr lang="pl-PL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65ECC51-9A6C-C8CC-B10E-1FC197A054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PRACA INŻYNIERSKA</a:t>
            </a:r>
          </a:p>
          <a:p>
            <a:r>
              <a:rPr lang="pl-PL" sz="2000" dirty="0"/>
              <a:t>Studia pierwszego stopnia</a:t>
            </a:r>
          </a:p>
          <a:p>
            <a:r>
              <a:rPr lang="pl-PL" sz="2000" dirty="0"/>
              <a:t>stacjonarne</a:t>
            </a:r>
          </a:p>
          <a:p>
            <a:r>
              <a:rPr lang="pl-PL" sz="2000" dirty="0"/>
              <a:t>inżynieria biomedyczna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2556130-EB1F-F8FE-A965-F22B1856FA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92" b="29598"/>
          <a:stretch/>
        </p:blipFill>
        <p:spPr>
          <a:xfrm>
            <a:off x="0" y="-1"/>
            <a:ext cx="4344811" cy="112236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202040E-2F30-9780-4277-CEFC69C8C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367" y="0"/>
            <a:ext cx="1554632" cy="155463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765AC86-BE8E-0E34-0E51-80F96B753ED1}"/>
              </a:ext>
            </a:extLst>
          </p:cNvPr>
          <p:cNvSpPr txBox="1"/>
          <p:nvPr/>
        </p:nvSpPr>
        <p:spPr>
          <a:xfrm>
            <a:off x="295922" y="563732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Promotor: </a:t>
            </a:r>
          </a:p>
          <a:p>
            <a:r>
              <a:rPr lang="pl-PL" dirty="0"/>
              <a:t>dr hab. Szczepan </a:t>
            </a:r>
            <a:r>
              <a:rPr lang="pl-PL" dirty="0" err="1"/>
              <a:t>Paszkiel</a:t>
            </a:r>
            <a:r>
              <a:rPr lang="pl-PL" dirty="0"/>
              <a:t>, prof. PO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521BC05-7B79-439E-0DDD-EF0646F4EA27}"/>
              </a:ext>
            </a:extLst>
          </p:cNvPr>
          <p:cNvSpPr txBox="1"/>
          <p:nvPr/>
        </p:nvSpPr>
        <p:spPr>
          <a:xfrm>
            <a:off x="9108489" y="5637319"/>
            <a:ext cx="278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Jakub Zelek</a:t>
            </a:r>
          </a:p>
          <a:p>
            <a:r>
              <a:rPr lang="pl-PL" dirty="0"/>
              <a:t>nr albumu: 99614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DEC800A-1332-6B07-1A0C-5054052233AB}"/>
              </a:ext>
            </a:extLst>
          </p:cNvPr>
          <p:cNvSpPr txBox="1"/>
          <p:nvPr/>
        </p:nvSpPr>
        <p:spPr>
          <a:xfrm>
            <a:off x="5405761" y="6365289"/>
            <a:ext cx="138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Opole, luty 2023</a:t>
            </a:r>
          </a:p>
        </p:txBody>
      </p:sp>
    </p:spTree>
    <p:extLst>
      <p:ext uri="{BB962C8B-B14F-4D97-AF65-F5344CB8AC3E}">
        <p14:creationId xmlns:p14="http://schemas.microsoft.com/office/powerpoint/2010/main" val="474671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71B037-365D-D78A-65D4-D6F0FA32C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Urządzenie na ręce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725E7F7-9E43-A620-BD6A-1676ACE16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20" y="1825625"/>
            <a:ext cx="9673359" cy="4351338"/>
          </a:xfr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710611D-9782-8EDD-B6E1-658022EB6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92" b="29598"/>
          <a:stretch/>
        </p:blipFill>
        <p:spPr>
          <a:xfrm>
            <a:off x="0" y="6463218"/>
            <a:ext cx="1528250" cy="39478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6270847-CE2F-EBF2-6D1A-6C8731F3B1EB}"/>
              </a:ext>
            </a:extLst>
          </p:cNvPr>
          <p:cNvSpPr txBox="1"/>
          <p:nvPr/>
        </p:nvSpPr>
        <p:spPr>
          <a:xfrm>
            <a:off x="1600200" y="6463218"/>
            <a:ext cx="975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Projekt i budowa urządzenia do przezskórnego odbierania bodźców dźwiękowych.	    Jakub Zelek	Opole, 6.02.2023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96AF135-5FBC-E2F2-9F58-52D3816DC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7367" y="0"/>
            <a:ext cx="1554632" cy="155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30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AA665E-AC05-2D8C-779D-69DB12CE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C8EFD7A-FC3D-06A1-C7B3-BB05AEE27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367" y="0"/>
            <a:ext cx="1554632" cy="1554632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EEFE65A5-44D8-754C-D22A-81B2113986BF}"/>
              </a:ext>
            </a:extLst>
          </p:cNvPr>
          <p:cNvSpPr txBox="1">
            <a:spLocks/>
          </p:cNvSpPr>
          <p:nvPr/>
        </p:nvSpPr>
        <p:spPr>
          <a:xfrm>
            <a:off x="5007007" y="1825625"/>
            <a:ext cx="63467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dirty="0"/>
              <a:t>Stworzone na potrzeby pracy urządzenie działa zgodnie z zamierzeniami, pozwala na wykrywanie pięciu odrębnych sygnałów policyjnych oraz przekazanie każdego z nich poprzez skórę z unikalną sygnaturą haptyczną.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400" dirty="0"/>
              <a:t>Dalszy rozwój funkcjonalny urządzenia wymusza przejście na platformę posiadającą znacznie większą moc obliczeniową, jak na przykład STM32 lub ESP32.</a:t>
            </a:r>
          </a:p>
        </p:txBody>
      </p:sp>
      <p:pic>
        <p:nvPicPr>
          <p:cNvPr id="11" name="Obraz 10" descr="Obraz zawierający sprzęt elektroniczny, obwód&#10;&#10;Opis wygenerowany automatycznie">
            <a:extLst>
              <a:ext uri="{FF2B5EF4-FFF2-40B4-BE49-F238E27FC236}">
                <a16:creationId xmlns:a16="http://schemas.microsoft.com/office/drawing/2014/main" id="{8CE0AD39-EAEF-CFC5-5119-18B1DD5FB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70" y="3568062"/>
            <a:ext cx="2776384" cy="360929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0F3C51D-5B9F-3475-A434-5C14441EA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170" y="1660883"/>
            <a:ext cx="2766558" cy="241607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BF12EF3-99E8-3946-14D3-AB0857F3FEE1}"/>
              </a:ext>
            </a:extLst>
          </p:cNvPr>
          <p:cNvSpPr txBox="1"/>
          <p:nvPr/>
        </p:nvSpPr>
        <p:spPr>
          <a:xfrm>
            <a:off x="1600200" y="6463218"/>
            <a:ext cx="975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Projekt i budowa urządzenia do przezskórnego odbierania bodźców dźwiękowych.	    Jakub Zelek	Opole, 6.02.2023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04E7D36-0974-E6C2-C35B-B2565C10DD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592" b="29598"/>
          <a:stretch/>
        </p:blipFill>
        <p:spPr>
          <a:xfrm>
            <a:off x="0" y="6463218"/>
            <a:ext cx="1528250" cy="39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75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97F288-4CA0-8ED9-2D84-5A3D76FCE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n-lt"/>
              </a:rPr>
              <a:t>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5FE1C9-E6B3-92C3-896E-961763F6C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opracowanie własne,</a:t>
            </a:r>
          </a:p>
          <a:p>
            <a:r>
              <a:rPr lang="pl-PL" dirty="0"/>
              <a:t>The </a:t>
            </a:r>
            <a:r>
              <a:rPr lang="pl-PL" dirty="0" err="1"/>
              <a:t>Goertzel</a:t>
            </a:r>
            <a:r>
              <a:rPr lang="pl-PL" dirty="0"/>
              <a:t> </a:t>
            </a:r>
            <a:r>
              <a:rPr lang="pl-PL" dirty="0" err="1"/>
              <a:t>Algorithm</a:t>
            </a:r>
            <a:r>
              <a:rPr lang="pl-PL" dirty="0"/>
              <a:t>, źródło: https://www.embedded.com/the-goertzel-algorithm/, stan z dnia 18.01.2023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96B271A-BD01-167D-A497-0413EE6CF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367" y="0"/>
            <a:ext cx="1554632" cy="155463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CCC1A26-F402-3C96-08D8-45FE522BA7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92" b="29598"/>
          <a:stretch/>
        </p:blipFill>
        <p:spPr>
          <a:xfrm>
            <a:off x="0" y="6463218"/>
            <a:ext cx="1528250" cy="39478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0C571F0-B07E-9B64-42C9-EE055E7F5441}"/>
              </a:ext>
            </a:extLst>
          </p:cNvPr>
          <p:cNvSpPr txBox="1"/>
          <p:nvPr/>
        </p:nvSpPr>
        <p:spPr>
          <a:xfrm>
            <a:off x="1600200" y="6463218"/>
            <a:ext cx="975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Projekt i budowa urządzenia do przezskórnego odbierania bodźców dźwiękowych.	    Jakub Zelek	Opole, 6.02.2023</a:t>
            </a:r>
          </a:p>
        </p:txBody>
      </p:sp>
    </p:spTree>
    <p:extLst>
      <p:ext uri="{BB962C8B-B14F-4D97-AF65-F5344CB8AC3E}">
        <p14:creationId xmlns:p14="http://schemas.microsoft.com/office/powerpoint/2010/main" val="902096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BCBFD9-9486-A980-8391-3C7E2CE5B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4800" dirty="0"/>
              <a:t>Dziękuję za uwagę.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F0A805E-12DE-31D0-10F9-A83EB810A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367" y="0"/>
            <a:ext cx="1554632" cy="155463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8E2C031-4746-09C3-D395-97F8FA87C1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92" b="29598"/>
          <a:stretch/>
        </p:blipFill>
        <p:spPr>
          <a:xfrm>
            <a:off x="0" y="6463218"/>
            <a:ext cx="1528250" cy="39478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A1581A9-B7B3-4538-7104-6E2975DD6F52}"/>
              </a:ext>
            </a:extLst>
          </p:cNvPr>
          <p:cNvSpPr txBox="1"/>
          <p:nvPr/>
        </p:nvSpPr>
        <p:spPr>
          <a:xfrm>
            <a:off x="1600200" y="6463218"/>
            <a:ext cx="975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Projekt i budowa urządzenia do przezskórnego odbierania bodźców dźwiękowych.	    Jakub Zelek	Opole, 6.02.2023</a:t>
            </a:r>
          </a:p>
        </p:txBody>
      </p:sp>
    </p:spTree>
    <p:extLst>
      <p:ext uri="{BB962C8B-B14F-4D97-AF65-F5344CB8AC3E}">
        <p14:creationId xmlns:p14="http://schemas.microsoft.com/office/powerpoint/2010/main" val="56690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0693C5-E2E2-341A-B2A6-C91D56C6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 pracy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8EA404-6F91-C824-2DA2-8A37EFF9B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6232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Celem pracy było skonstruowanie urządzenia, mającego za zadanie wspomagać osoby z upośledzeniem słuchu. Urządzenie to miało za zadanie umożliwić analizę sygnałów dźwiękowych policji, ich klasyfikację i reprezentację przy zastosowaniu powierzchniowych bodźców skórnych.</a:t>
            </a:r>
          </a:p>
          <a:p>
            <a:pPr marL="0" indent="0">
              <a:buNone/>
            </a:pPr>
            <a:endParaRPr lang="pl-PL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EEC8FA1-F51C-6E1C-05D0-4F28D510B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367" y="0"/>
            <a:ext cx="1554632" cy="155463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A7D4962-8F22-1769-5AAC-9CC9E2D18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74" y="1554632"/>
            <a:ext cx="6972302" cy="475736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6D4E03D-A271-5674-E989-9F52F86714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592" b="29598"/>
          <a:stretch/>
        </p:blipFill>
        <p:spPr>
          <a:xfrm>
            <a:off x="0" y="6463218"/>
            <a:ext cx="1528250" cy="39478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9A10C7A-3D41-A54C-5778-952DE7704276}"/>
              </a:ext>
            </a:extLst>
          </p:cNvPr>
          <p:cNvSpPr txBox="1"/>
          <p:nvPr/>
        </p:nvSpPr>
        <p:spPr>
          <a:xfrm>
            <a:off x="1600200" y="6463218"/>
            <a:ext cx="975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Projekt i budowa urządzenia do przezskórnego odbierania bodźców dźwiękowych.	    Jakub Zelek	Opole, 6.02.2023</a:t>
            </a:r>
          </a:p>
        </p:txBody>
      </p:sp>
    </p:spTree>
    <p:extLst>
      <p:ext uri="{BB962C8B-B14F-4D97-AF65-F5344CB8AC3E}">
        <p14:creationId xmlns:p14="http://schemas.microsoft.com/office/powerpoint/2010/main" val="4266282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B3FF61-804B-682F-4FE2-04AA47A58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Zakres pracy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CBBB66-353F-CD52-8248-0B84ECA3F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367" y="0"/>
            <a:ext cx="1554632" cy="155463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A17294B-80A1-B996-F021-EDBF0B9B7A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92" b="29598"/>
          <a:stretch/>
        </p:blipFill>
        <p:spPr>
          <a:xfrm>
            <a:off x="0" y="6463218"/>
            <a:ext cx="1528250" cy="39478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3566DD5-F21C-1062-C24F-5B27E96DC3E9}"/>
              </a:ext>
            </a:extLst>
          </p:cNvPr>
          <p:cNvSpPr txBox="1"/>
          <p:nvPr/>
        </p:nvSpPr>
        <p:spPr>
          <a:xfrm>
            <a:off x="1600200" y="6463218"/>
            <a:ext cx="975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Projekt i budowa urządzenia do przezskórnego odbierania bodźców dźwiękowych.	    Jakub Zelek	Opole, 6.02.2023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AA70BD93-58E3-6447-8039-388CFD41D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8"/>
            <a:ext cx="10515600" cy="47210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Zakres pracy obejmował:</a:t>
            </a:r>
          </a:p>
          <a:p>
            <a:pPr marL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analizę literaturową problemów i zagadnień technicznych, których znajomość jest niezbędna do zaprojektowania urządzenia,</a:t>
            </a:r>
          </a:p>
          <a:p>
            <a:pPr marL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wstępną analizę, podział i opisanie sygnałów wykrywanych przez urządzenie,</a:t>
            </a:r>
          </a:p>
          <a:p>
            <a:pPr marL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dobranie platformy sprzętowej, na jakiej zostanie stworzony prototyp urządzenia z uwzględnieniem parametrów takich jak końcowy rozmiar stworzonego urządzenia, energooszczędność, czy też niska cena komponentów,</a:t>
            </a:r>
          </a:p>
          <a:p>
            <a:pPr marL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stworzenie i zaimplementowanie algorytmu do analizy sygnału i jego identyfikacji,</a:t>
            </a:r>
          </a:p>
          <a:p>
            <a:pPr marL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zaprojektowanie obwodu elektrycznego i płytki drukowanej zawierającej niezbędne peryferia (silniki, układ mikrofonu ze wzmacniaczem),</a:t>
            </a:r>
          </a:p>
          <a:p>
            <a:pPr marL="4495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zaprojektowanie ergonomicznej, szczelnej obudowy zawierającej w sobie urządzenie wraz z ładowalnym źródłem zasilania.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458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6272B1-40E6-8427-57FD-FB59A474F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Przetwarzanie analogowo-cyfrowe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15FF69A-2CCB-8A01-4473-F6DC774F4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367" y="0"/>
            <a:ext cx="1554632" cy="155463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69AA3A5-0C59-E29C-E4CF-9C86F0470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274" y="2055813"/>
            <a:ext cx="7220526" cy="31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C342977-4CE8-482C-EF7E-DA4F95D597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592" b="29598"/>
          <a:stretch/>
        </p:blipFill>
        <p:spPr>
          <a:xfrm>
            <a:off x="0" y="6463218"/>
            <a:ext cx="1528250" cy="39478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C554264-113D-79BC-EFC4-60EC493CDF41}"/>
              </a:ext>
            </a:extLst>
          </p:cNvPr>
          <p:cNvSpPr txBox="1"/>
          <p:nvPr/>
        </p:nvSpPr>
        <p:spPr>
          <a:xfrm>
            <a:off x="1600200" y="6463218"/>
            <a:ext cx="975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Projekt i budowa urządzenia do przezskórnego odbierania bodźców dźwiękowych.	    Jakub Zelek	Opole, 6.02.2023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E21436E1-8371-0C26-C8A0-8F9618FA13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3623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Przetwarzanie analogowo-cyfrowe umożliwia urządzeniom cyfrowym zrozumienie i wykorzystanie sygnałów analogowych.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Za przetwarzanie sygnałów analogowych odpowiedzialne są układy ADC.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4232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3D3874-59BD-7051-8D10-2E16CF399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Algorytm </a:t>
            </a:r>
            <a:r>
              <a:rPr lang="pl-PL" dirty="0" err="1"/>
              <a:t>Goertzela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CE18257-47A2-D0F1-97F3-263B424C2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367" y="0"/>
            <a:ext cx="1554632" cy="155463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27D584C-028B-5117-9678-5DD6A74FD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516" y="2055813"/>
            <a:ext cx="6007484" cy="3735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6EF5A79-0A3E-796C-AC16-6845311C85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592" b="29598"/>
          <a:stretch/>
        </p:blipFill>
        <p:spPr>
          <a:xfrm>
            <a:off x="0" y="6463218"/>
            <a:ext cx="1528250" cy="39478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5803667-5541-6283-3BA1-3CBAB4357AF3}"/>
              </a:ext>
            </a:extLst>
          </p:cNvPr>
          <p:cNvSpPr txBox="1"/>
          <p:nvPr/>
        </p:nvSpPr>
        <p:spPr>
          <a:xfrm>
            <a:off x="1600200" y="6463218"/>
            <a:ext cx="975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Projekt i budowa urządzenia do przezskórnego odbierania bodźców dźwiękowych.	    Jakub Zelek	Opole, 6.02.2023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1663180F-9700-24C9-588F-39444CDE8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6941" y="1825625"/>
            <a:ext cx="38468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Algorytm </a:t>
            </a:r>
            <a:r>
              <a:rPr lang="pl-PL" sz="2400" dirty="0" err="1"/>
              <a:t>Goertzela</a:t>
            </a:r>
            <a:r>
              <a:rPr lang="pl-PL" sz="2400" dirty="0"/>
              <a:t> to uproszczona implementacja DFT, która nie wymaga nieproporcjonalnie wysokich nakładów obliczeniowych w stosunku do dokładności obliczeń.</a:t>
            </a:r>
          </a:p>
          <a:p>
            <a:pPr marL="0" indent="0">
              <a:buNone/>
            </a:pPr>
            <a:r>
              <a:rPr lang="pl-PL" sz="2400" dirty="0"/>
              <a:t>Algorytm ten został użyty jako główne narzędzie analizy sygnałów na potrzeby urządzenia.</a:t>
            </a:r>
          </a:p>
        </p:txBody>
      </p:sp>
    </p:spTree>
    <p:extLst>
      <p:ext uri="{BB962C8B-B14F-4D97-AF65-F5344CB8AC3E}">
        <p14:creationId xmlns:p14="http://schemas.microsoft.com/office/powerpoint/2010/main" val="1999023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1390C9-7CAD-5D6A-0076-9E9EEE497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Silniki wibracyjne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E38F22B-CF18-9DDF-1F5C-FFBD597E0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367" y="0"/>
            <a:ext cx="1554632" cy="155463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C3C3157-9DEE-2E7C-5381-C4B927D02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92" b="29598"/>
          <a:stretch/>
        </p:blipFill>
        <p:spPr>
          <a:xfrm>
            <a:off x="0" y="6463218"/>
            <a:ext cx="1528250" cy="39478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62FC54C-64A7-6187-EF27-D08943C534E5}"/>
              </a:ext>
            </a:extLst>
          </p:cNvPr>
          <p:cNvSpPr txBox="1"/>
          <p:nvPr/>
        </p:nvSpPr>
        <p:spPr>
          <a:xfrm>
            <a:off x="1600200" y="6463218"/>
            <a:ext cx="975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Projekt i budowa urządzenia do przezskórnego odbierania bodźców dźwiękowych.	    Jakub Zelek	Opole, 6.02.2023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B46A6DAD-D4FA-391A-519B-F9D65010735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3623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Systemami haptycznymi nazywa się takie systemy, które przekazują informację o swoim stanie za pomocą bodźców dotykowych. Bodźce takie mogą być wzbudzane przez zastosowanie wibracji, sił, ruchów lub odpowiedniej faktury dotykanych powierzchni. </a:t>
            </a:r>
            <a:endParaRPr lang="pl-PL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29EF6F2-1FB3-A256-D987-31A860421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37" y="777316"/>
            <a:ext cx="5410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29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D8768E-1848-8AF2-6949-123483437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Konstrukcja urządzenia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9A2BE53-2F35-409E-E93F-C57B5B663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367" y="0"/>
            <a:ext cx="1554632" cy="155463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41FFCBC-8E3C-8496-F7B1-129F3489B8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92" b="29598"/>
          <a:stretch/>
        </p:blipFill>
        <p:spPr>
          <a:xfrm>
            <a:off x="0" y="6463218"/>
            <a:ext cx="1528250" cy="39478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6DCC68F-1760-0287-01BC-49925BD9F8DD}"/>
              </a:ext>
            </a:extLst>
          </p:cNvPr>
          <p:cNvSpPr txBox="1"/>
          <p:nvPr/>
        </p:nvSpPr>
        <p:spPr>
          <a:xfrm>
            <a:off x="1600200" y="6463218"/>
            <a:ext cx="975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Projekt i budowa urządzenia do przezskórnego odbierania bodźców dźwiękowych.	    Jakub Zelek	Opole, 6.02.2023</a:t>
            </a:r>
          </a:p>
        </p:txBody>
      </p:sp>
      <p:pic>
        <p:nvPicPr>
          <p:cNvPr id="9" name="Obraz 8" descr="Obraz zawierający mapa">
            <a:extLst>
              <a:ext uri="{FF2B5EF4-FFF2-40B4-BE49-F238E27FC236}">
                <a16:creationId xmlns:a16="http://schemas.microsoft.com/office/drawing/2014/main" id="{DC625B5B-C4E1-716A-0C66-CD2A91A36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0817" y="779572"/>
            <a:ext cx="4630366" cy="659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1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D94B0A-DE9D-47A4-FBA3-225CCD3E0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Wygląd urządzenia (rzut z góry)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8F6DAE8-0EB5-016C-1FC1-E189342A2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367" y="0"/>
            <a:ext cx="1554632" cy="155463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48A48CB-80E5-A1D4-2246-8DAB5283AC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92" b="29598"/>
          <a:stretch/>
        </p:blipFill>
        <p:spPr>
          <a:xfrm>
            <a:off x="0" y="6463218"/>
            <a:ext cx="1528250" cy="39478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83E63FF-52C1-F773-A526-1C9A14C19BD3}"/>
              </a:ext>
            </a:extLst>
          </p:cNvPr>
          <p:cNvSpPr txBox="1"/>
          <p:nvPr/>
        </p:nvSpPr>
        <p:spPr>
          <a:xfrm>
            <a:off x="1600200" y="6463218"/>
            <a:ext cx="975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Projekt i budowa urządzenia do przezskórnego odbierania bodźców dźwiękowych.	    Jakub Zelek	Opole, 6.02.2023</a:t>
            </a:r>
          </a:p>
        </p:txBody>
      </p:sp>
      <p:pic>
        <p:nvPicPr>
          <p:cNvPr id="9" name="Obraz 8" descr="Obraz zawierający broń&#10;&#10;Opis wygenerowany automatycznie">
            <a:extLst>
              <a:ext uri="{FF2B5EF4-FFF2-40B4-BE49-F238E27FC236}">
                <a16:creationId xmlns:a16="http://schemas.microsoft.com/office/drawing/2014/main" id="{6DDF0B07-9490-396D-D1CF-C67496614D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2865" y="-1224198"/>
            <a:ext cx="4186268" cy="930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50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422C8A-085E-DAC3-465B-25EE550B6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Wygląd urządzenia (rzut od tyłu)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9CC09AF-C449-0C6E-1E76-9802BF2AC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367" y="0"/>
            <a:ext cx="1554632" cy="155463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36D184F-2312-CF66-7BE2-06A59A2A8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18" y="1460495"/>
            <a:ext cx="10023764" cy="450896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55EF1ED-FEB0-83B1-6670-73C939E9E4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592" b="29598"/>
          <a:stretch/>
        </p:blipFill>
        <p:spPr>
          <a:xfrm>
            <a:off x="0" y="6463218"/>
            <a:ext cx="1528250" cy="39478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955CFE3-BFE3-CFBF-8296-7CE52AF0A7A2}"/>
              </a:ext>
            </a:extLst>
          </p:cNvPr>
          <p:cNvSpPr txBox="1"/>
          <p:nvPr/>
        </p:nvSpPr>
        <p:spPr>
          <a:xfrm>
            <a:off x="1600200" y="6463218"/>
            <a:ext cx="975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Projekt i budowa urządzenia do przezskórnego odbierania bodźców dźwiękowych.	    Jakub Zelek	Opole, 6.02.2023</a:t>
            </a:r>
          </a:p>
        </p:txBody>
      </p:sp>
    </p:spTree>
    <p:extLst>
      <p:ext uri="{BB962C8B-B14F-4D97-AF65-F5344CB8AC3E}">
        <p14:creationId xmlns:p14="http://schemas.microsoft.com/office/powerpoint/2010/main" val="76072382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603</Words>
  <Application>Microsoft Office PowerPoint</Application>
  <PresentationFormat>Panoramiczny</PresentationFormat>
  <Paragraphs>55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Motyw pakietu Office</vt:lpstr>
      <vt:lpstr> Projekt i budowa urządzenia do przezskórnego odbierania bodźców dźwiękowych  Design and construction of the device for transcutaneous reception of sound stimuli</vt:lpstr>
      <vt:lpstr>Cel pracy</vt:lpstr>
      <vt:lpstr>Zakres pracy</vt:lpstr>
      <vt:lpstr>Przetwarzanie analogowo-cyfrowe</vt:lpstr>
      <vt:lpstr>Algorytm Goertzela</vt:lpstr>
      <vt:lpstr>Silniki wibracyjne</vt:lpstr>
      <vt:lpstr>Konstrukcja urządzenia</vt:lpstr>
      <vt:lpstr>Wygląd urządzenia (rzut z góry)</vt:lpstr>
      <vt:lpstr>Wygląd urządzenia (rzut od tyłu)</vt:lpstr>
      <vt:lpstr>Urządzenie na ręce</vt:lpstr>
      <vt:lpstr>Podsumowanie</vt:lpstr>
      <vt:lpstr>Bibliografia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Projekt i budowa urządzenia do przezskórnego odbierania bodźców dźwiękowych  Design and construction of the device for transcutaneous reception of sound stimuli</dc:title>
  <dc:creator>Jakub</dc:creator>
  <cp:lastModifiedBy>Jakub</cp:lastModifiedBy>
  <cp:revision>19</cp:revision>
  <dcterms:created xsi:type="dcterms:W3CDTF">2023-02-05T18:24:47Z</dcterms:created>
  <dcterms:modified xsi:type="dcterms:W3CDTF">2023-02-05T23:02:23Z</dcterms:modified>
</cp:coreProperties>
</file>